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57" r:id="rId4"/>
    <p:sldId id="266" r:id="rId5"/>
    <p:sldId id="267" r:id="rId6"/>
    <p:sldId id="268" r:id="rId7"/>
    <p:sldId id="264" r:id="rId8"/>
    <p:sldId id="265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2EA2"/>
    <a:srgbClr val="A12F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8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924C9-0D5B-49FA-8C24-5841E72801D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54CE5-D07F-4FDC-982C-EF82D32D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4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54CE5-D07F-4FDC-982C-EF82D32DEB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63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2A9A-F257-484C-BB3E-A9A9C16D052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B4E-C0A1-43E0-8E30-F8C97347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8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2A9A-F257-484C-BB3E-A9A9C16D052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B4E-C0A1-43E0-8E30-F8C97347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6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2A9A-F257-484C-BB3E-A9A9C16D052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B4E-C0A1-43E0-8E30-F8C97347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2A9A-F257-484C-BB3E-A9A9C16D052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B4E-C0A1-43E0-8E30-F8C97347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0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2A9A-F257-484C-BB3E-A9A9C16D052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B4E-C0A1-43E0-8E30-F8C97347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5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2A9A-F257-484C-BB3E-A9A9C16D052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B4E-C0A1-43E0-8E30-F8C97347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1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2A9A-F257-484C-BB3E-A9A9C16D052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B4E-C0A1-43E0-8E30-F8C97347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0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2A9A-F257-484C-BB3E-A9A9C16D052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B4E-C0A1-43E0-8E30-F8C97347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1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2A9A-F257-484C-BB3E-A9A9C16D052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B4E-C0A1-43E0-8E30-F8C97347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0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2A9A-F257-484C-BB3E-A9A9C16D052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B4E-C0A1-43E0-8E30-F8C97347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1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2A9A-F257-484C-BB3E-A9A9C16D052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B4E-C0A1-43E0-8E30-F8C97347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5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F2A9A-F257-484C-BB3E-A9A9C16D052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83B4E-C0A1-43E0-8E30-F8C97347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9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Family_Feud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myfonts.com/fonts/medialabco/snowdrop/" TargetMode="Externa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Family_Feu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67.227.255.239/forum/showthread.php?t=1267833&amp;page=2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67.227.255.239/forum/showthread.php?t=1267833&amp;page=2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67.227.255.239/forum/showthread.php?t=1267833&amp;page=2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67.227.255.239/forum/showthread.php?t=1267833&amp;page=2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67.227.255.239/forum/showthread.php?t=1267833&amp;page=2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67.227.255.239/forum/showthread.php?t=1267833&amp;page=2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67.227.255.239/forum/showthread.php?t=1267833&amp;page=2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2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family feu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6934200" cy="399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review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533400"/>
            <a:ext cx="36004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review Image">
            <a:hlinkClick r:id="rId5"/>
            <a:extLst>
              <a:ext uri="{FF2B5EF4-FFF2-40B4-BE49-F238E27FC236}">
                <a16:creationId xmlns:a16="http://schemas.microsoft.com/office/drawing/2014/main" xmlns="" id="{275EBC21-F8FF-4D05-8417-337BB7D02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072" y="5726466"/>
            <a:ext cx="7291840" cy="75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62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age result for family feud">
            <a:hlinkClick r:id="rId2"/>
            <a:extLst>
              <a:ext uri="{FF2B5EF4-FFF2-40B4-BE49-F238E27FC236}">
                <a16:creationId xmlns:a16="http://schemas.microsoft.com/office/drawing/2014/main" xmlns="" id="{D4503C04-8A9D-4A88-858F-95090566C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3200400" cy="184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A7CC925-FA46-4BDF-B11A-84F6E4972FB2}"/>
              </a:ext>
            </a:extLst>
          </p:cNvPr>
          <p:cNvSpPr/>
          <p:nvPr/>
        </p:nvSpPr>
        <p:spPr>
          <a:xfrm>
            <a:off x="1066800" y="2590800"/>
            <a:ext cx="7086600" cy="12192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effectLst>
            <a:glow>
              <a:schemeClr val="accent1">
                <a:alpha val="41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71661FF-10B0-4797-B25D-47CE38EB9491}"/>
              </a:ext>
            </a:extLst>
          </p:cNvPr>
          <p:cNvSpPr/>
          <p:nvPr/>
        </p:nvSpPr>
        <p:spPr>
          <a:xfrm>
            <a:off x="1066800" y="4572000"/>
            <a:ext cx="7086600" cy="1219200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0C627B6-0AD4-45FF-8CDF-C0668B5D6823}"/>
              </a:ext>
            </a:extLst>
          </p:cNvPr>
          <p:cNvSpPr txBox="1"/>
          <p:nvPr/>
        </p:nvSpPr>
        <p:spPr>
          <a:xfrm>
            <a:off x="1066800" y="20675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+mj-lt"/>
              </a:rPr>
              <a:t>Team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225FFB2-CCE6-4DDD-BE1D-068B5AAE3D23}"/>
              </a:ext>
            </a:extLst>
          </p:cNvPr>
          <p:cNvSpPr txBox="1"/>
          <p:nvPr/>
        </p:nvSpPr>
        <p:spPr>
          <a:xfrm>
            <a:off x="1143000" y="40487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/>
                </a:solidFill>
              </a:rPr>
              <a:t>Team 2</a:t>
            </a:r>
          </a:p>
        </p:txBody>
      </p:sp>
    </p:spTree>
    <p:extLst>
      <p:ext uri="{BB962C8B-B14F-4D97-AF65-F5344CB8AC3E}">
        <p14:creationId xmlns:p14="http://schemas.microsoft.com/office/powerpoint/2010/main" val="33654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family feud screen templat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2133600"/>
            <a:ext cx="7620000" cy="47244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830510" y="4141505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BECKY THATCHER		17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143000" y="4168211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HUCKLEBERRY FINN	23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00600" y="3200400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AUNT POLLY		19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30510" y="5105400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MUFF POTTER		15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123060" y="5105400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INJUN JOE		21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4400" y="6019800"/>
            <a:ext cx="72390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43000" y="3205741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TOM SAWYER		25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66387" y="2286000"/>
            <a:ext cx="72390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Name the main characters in the novel </a:t>
            </a:r>
            <a:r>
              <a:rPr lang="en-US" i="1" dirty="0"/>
              <a:t>The Adventures of Tom Sawyer</a:t>
            </a:r>
            <a:endParaRPr lang="en-US" dirty="0"/>
          </a:p>
        </p:txBody>
      </p:sp>
      <p:grpSp>
        <p:nvGrpSpPr>
          <p:cNvPr id="2063" name="Group 2062"/>
          <p:cNvGrpSpPr/>
          <p:nvPr/>
        </p:nvGrpSpPr>
        <p:grpSpPr>
          <a:xfrm>
            <a:off x="1135879" y="3081635"/>
            <a:ext cx="3200400" cy="923330"/>
            <a:chOff x="1143000" y="3081635"/>
            <a:chExt cx="3200400" cy="923330"/>
          </a:xfrm>
        </p:grpSpPr>
        <p:sp>
          <p:nvSpPr>
            <p:cNvPr id="34" name="Rectangle 33"/>
            <p:cNvSpPr/>
            <p:nvPr/>
          </p:nvSpPr>
          <p:spPr>
            <a:xfrm>
              <a:off x="1143000" y="3200400"/>
              <a:ext cx="3200400" cy="68580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382140" y="3081635"/>
              <a:ext cx="496462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1</a:t>
              </a:r>
            </a:p>
          </p:txBody>
        </p:sp>
      </p:grpSp>
      <p:sp>
        <p:nvSpPr>
          <p:cNvPr id="2064" name="Rectangle 2063"/>
          <p:cNvSpPr/>
          <p:nvPr/>
        </p:nvSpPr>
        <p:spPr>
          <a:xfrm>
            <a:off x="3459355" y="5896106"/>
            <a:ext cx="2225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SINGLE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123060" y="4068608"/>
            <a:ext cx="3200400" cy="923330"/>
            <a:chOff x="1143000" y="3081635"/>
            <a:chExt cx="3200400" cy="923330"/>
          </a:xfrm>
        </p:grpSpPr>
        <p:sp>
          <p:nvSpPr>
            <p:cNvPr id="45" name="Rectangle 44"/>
            <p:cNvSpPr/>
            <p:nvPr/>
          </p:nvSpPr>
          <p:spPr>
            <a:xfrm>
              <a:off x="1143000" y="3200400"/>
              <a:ext cx="3200400" cy="68580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382140" y="3081635"/>
              <a:ext cx="496462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2</a:t>
              </a:r>
              <a:endPara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23060" y="4986635"/>
            <a:ext cx="3200400" cy="923330"/>
            <a:chOff x="1143000" y="3081635"/>
            <a:chExt cx="3200400" cy="923330"/>
          </a:xfrm>
        </p:grpSpPr>
        <p:sp>
          <p:nvSpPr>
            <p:cNvPr id="48" name="Rectangle 47"/>
            <p:cNvSpPr/>
            <p:nvPr/>
          </p:nvSpPr>
          <p:spPr>
            <a:xfrm>
              <a:off x="1143000" y="3200400"/>
              <a:ext cx="3200400" cy="68580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382140" y="3081635"/>
              <a:ext cx="496462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3</a:t>
              </a:r>
              <a:endPara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797228" y="3086976"/>
            <a:ext cx="3200400" cy="923330"/>
            <a:chOff x="1143000" y="3081635"/>
            <a:chExt cx="3200400" cy="923330"/>
          </a:xfrm>
        </p:grpSpPr>
        <p:sp>
          <p:nvSpPr>
            <p:cNvPr id="51" name="Rectangle 50"/>
            <p:cNvSpPr/>
            <p:nvPr/>
          </p:nvSpPr>
          <p:spPr>
            <a:xfrm>
              <a:off x="1143000" y="3200400"/>
              <a:ext cx="3200400" cy="68580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382140" y="3081635"/>
              <a:ext cx="496462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4</a:t>
              </a:r>
              <a:endPara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830510" y="4022740"/>
            <a:ext cx="3200400" cy="923330"/>
            <a:chOff x="1143000" y="3081635"/>
            <a:chExt cx="3200400" cy="923330"/>
          </a:xfrm>
        </p:grpSpPr>
        <p:sp>
          <p:nvSpPr>
            <p:cNvPr id="54" name="Rectangle 53"/>
            <p:cNvSpPr/>
            <p:nvPr/>
          </p:nvSpPr>
          <p:spPr>
            <a:xfrm>
              <a:off x="1143000" y="3200400"/>
              <a:ext cx="3200400" cy="68580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382140" y="3081635"/>
              <a:ext cx="496462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5</a:t>
              </a:r>
              <a:endPara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830510" y="4991938"/>
            <a:ext cx="3200400" cy="923330"/>
            <a:chOff x="1143000" y="3081635"/>
            <a:chExt cx="3200400" cy="923330"/>
          </a:xfrm>
        </p:grpSpPr>
        <p:sp>
          <p:nvSpPr>
            <p:cNvPr id="57" name="Rectangle 56"/>
            <p:cNvSpPr/>
            <p:nvPr/>
          </p:nvSpPr>
          <p:spPr>
            <a:xfrm>
              <a:off x="1143000" y="3200400"/>
              <a:ext cx="3200400" cy="68580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82140" y="3081635"/>
              <a:ext cx="496462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6</a:t>
              </a:r>
              <a:endPara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15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family feud screen templa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2133600"/>
            <a:ext cx="7620000" cy="47244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830510" y="4141505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43000" y="4168211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SOCIETY HYPOCRICY	23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00600" y="3200400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830510" y="5105400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23060" y="5105400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SUPERSTITION		21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4400" y="6019800"/>
            <a:ext cx="72390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43000" y="3205741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MORAL MATURATION	25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66387" y="2286000"/>
            <a:ext cx="72390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are the main themes in </a:t>
            </a:r>
            <a:r>
              <a:rPr lang="en-US" i="1" dirty="0"/>
              <a:t>The Adventures of Tom Sawyer?</a:t>
            </a:r>
            <a:endParaRPr lang="en-US" dirty="0"/>
          </a:p>
        </p:txBody>
      </p:sp>
      <p:grpSp>
        <p:nvGrpSpPr>
          <p:cNvPr id="2063" name="Group 2062"/>
          <p:cNvGrpSpPr/>
          <p:nvPr/>
        </p:nvGrpSpPr>
        <p:grpSpPr>
          <a:xfrm>
            <a:off x="1143000" y="3099410"/>
            <a:ext cx="3200400" cy="923330"/>
            <a:chOff x="1143000" y="3081635"/>
            <a:chExt cx="3200400" cy="923330"/>
          </a:xfrm>
        </p:grpSpPr>
        <p:sp>
          <p:nvSpPr>
            <p:cNvPr id="34" name="Rectangle 33"/>
            <p:cNvSpPr/>
            <p:nvPr/>
          </p:nvSpPr>
          <p:spPr>
            <a:xfrm>
              <a:off x="1143000" y="3200400"/>
              <a:ext cx="3200400" cy="68580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382140" y="3081635"/>
              <a:ext cx="496462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1</a:t>
              </a:r>
            </a:p>
          </p:txBody>
        </p:sp>
      </p:grpSp>
      <p:grpSp>
        <p:nvGrpSpPr>
          <p:cNvPr id="2053" name="Group 2052"/>
          <p:cNvGrpSpPr/>
          <p:nvPr/>
        </p:nvGrpSpPr>
        <p:grpSpPr>
          <a:xfrm>
            <a:off x="1143000" y="4049446"/>
            <a:ext cx="3200400" cy="923330"/>
            <a:chOff x="1143000" y="4049446"/>
            <a:chExt cx="3200400" cy="923330"/>
          </a:xfrm>
        </p:grpSpPr>
        <p:sp>
          <p:nvSpPr>
            <p:cNvPr id="33" name="Rectangle 32"/>
            <p:cNvSpPr/>
            <p:nvPr/>
          </p:nvSpPr>
          <p:spPr>
            <a:xfrm>
              <a:off x="1143000" y="4168211"/>
              <a:ext cx="3200400" cy="68580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342878" y="4049446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2</a:t>
              </a:r>
            </a:p>
          </p:txBody>
        </p:sp>
      </p:grpSp>
      <p:grpSp>
        <p:nvGrpSpPr>
          <p:cNvPr id="2056" name="Group 2055"/>
          <p:cNvGrpSpPr/>
          <p:nvPr/>
        </p:nvGrpSpPr>
        <p:grpSpPr>
          <a:xfrm>
            <a:off x="1123060" y="4972776"/>
            <a:ext cx="3200400" cy="923330"/>
            <a:chOff x="1133030" y="4972776"/>
            <a:chExt cx="3200400" cy="923330"/>
          </a:xfrm>
        </p:grpSpPr>
        <p:sp>
          <p:nvSpPr>
            <p:cNvPr id="36" name="Rectangle 35"/>
            <p:cNvSpPr/>
            <p:nvPr/>
          </p:nvSpPr>
          <p:spPr>
            <a:xfrm>
              <a:off x="1133030" y="5105400"/>
              <a:ext cx="3200400" cy="68580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362509" y="4972776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3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3305728" y="5915142"/>
            <a:ext cx="2560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DOUBLE</a:t>
            </a:r>
          </a:p>
        </p:txBody>
      </p:sp>
    </p:spTree>
    <p:extLst>
      <p:ext uri="{BB962C8B-B14F-4D97-AF65-F5344CB8AC3E}">
        <p14:creationId xmlns:p14="http://schemas.microsoft.com/office/powerpoint/2010/main" val="77920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family feud screen templa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2133600"/>
            <a:ext cx="7620000" cy="47244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830510" y="4141505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43000" y="4168211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STORM		23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00600" y="3200400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VILLAGE		19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30510" y="5105400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23060" y="5105400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TREASURE		21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4400" y="6019800"/>
            <a:ext cx="72390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43000" y="3205741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CAVE			25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66387" y="2286000"/>
            <a:ext cx="72390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Identify the symbols in the novel that signify importance.</a:t>
            </a:r>
          </a:p>
        </p:txBody>
      </p:sp>
      <p:grpSp>
        <p:nvGrpSpPr>
          <p:cNvPr id="2063" name="Group 2062"/>
          <p:cNvGrpSpPr/>
          <p:nvPr/>
        </p:nvGrpSpPr>
        <p:grpSpPr>
          <a:xfrm>
            <a:off x="1147273" y="3081635"/>
            <a:ext cx="3200400" cy="923330"/>
            <a:chOff x="1143000" y="3081635"/>
            <a:chExt cx="3200400" cy="923330"/>
          </a:xfrm>
        </p:grpSpPr>
        <p:sp>
          <p:nvSpPr>
            <p:cNvPr id="34" name="Rectangle 33"/>
            <p:cNvSpPr/>
            <p:nvPr/>
          </p:nvSpPr>
          <p:spPr>
            <a:xfrm>
              <a:off x="1143000" y="3200400"/>
              <a:ext cx="3200400" cy="68580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382140" y="3081635"/>
              <a:ext cx="496462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1</a:t>
              </a:r>
            </a:p>
          </p:txBody>
        </p:sp>
      </p:grpSp>
      <p:grpSp>
        <p:nvGrpSpPr>
          <p:cNvPr id="2053" name="Group 2052"/>
          <p:cNvGrpSpPr/>
          <p:nvPr/>
        </p:nvGrpSpPr>
        <p:grpSpPr>
          <a:xfrm>
            <a:off x="1132318" y="4049446"/>
            <a:ext cx="3200400" cy="923330"/>
            <a:chOff x="1143000" y="4049446"/>
            <a:chExt cx="3200400" cy="923330"/>
          </a:xfrm>
        </p:grpSpPr>
        <p:sp>
          <p:nvSpPr>
            <p:cNvPr id="33" name="Rectangle 32"/>
            <p:cNvSpPr/>
            <p:nvPr/>
          </p:nvSpPr>
          <p:spPr>
            <a:xfrm>
              <a:off x="1143000" y="4168211"/>
              <a:ext cx="3200400" cy="68580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342878" y="4049446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2</a:t>
              </a:r>
            </a:p>
          </p:txBody>
        </p:sp>
      </p:grpSp>
      <p:grpSp>
        <p:nvGrpSpPr>
          <p:cNvPr id="2056" name="Group 2055"/>
          <p:cNvGrpSpPr/>
          <p:nvPr/>
        </p:nvGrpSpPr>
        <p:grpSpPr>
          <a:xfrm>
            <a:off x="1119499" y="4972776"/>
            <a:ext cx="3200400" cy="923330"/>
            <a:chOff x="1133030" y="4972776"/>
            <a:chExt cx="3200400" cy="923330"/>
          </a:xfrm>
        </p:grpSpPr>
        <p:sp>
          <p:nvSpPr>
            <p:cNvPr id="36" name="Rectangle 35"/>
            <p:cNvSpPr/>
            <p:nvPr/>
          </p:nvSpPr>
          <p:spPr>
            <a:xfrm>
              <a:off x="1133030" y="5105400"/>
              <a:ext cx="3200400" cy="68580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362509" y="4972776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3</a:t>
              </a:r>
            </a:p>
          </p:txBody>
        </p:sp>
      </p:grpSp>
      <p:grpSp>
        <p:nvGrpSpPr>
          <p:cNvPr id="2057" name="Group 2056"/>
          <p:cNvGrpSpPr/>
          <p:nvPr/>
        </p:nvGrpSpPr>
        <p:grpSpPr>
          <a:xfrm>
            <a:off x="4793929" y="3111471"/>
            <a:ext cx="3200400" cy="923330"/>
            <a:chOff x="4830510" y="3115021"/>
            <a:chExt cx="3200400" cy="923330"/>
          </a:xfrm>
        </p:grpSpPr>
        <p:sp>
          <p:nvSpPr>
            <p:cNvPr id="35" name="Rectangle 34"/>
            <p:cNvSpPr/>
            <p:nvPr/>
          </p:nvSpPr>
          <p:spPr>
            <a:xfrm>
              <a:off x="4830510" y="3195743"/>
              <a:ext cx="3200400" cy="68580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132938" y="311502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4</a:t>
              </a:r>
            </a:p>
          </p:txBody>
        </p:sp>
      </p:grpSp>
      <p:sp>
        <p:nvSpPr>
          <p:cNvPr id="31" name="Rectangle 30"/>
          <p:cNvSpPr/>
          <p:nvPr/>
        </p:nvSpPr>
        <p:spPr>
          <a:xfrm>
            <a:off x="3305728" y="5915142"/>
            <a:ext cx="2560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DOUBLE</a:t>
            </a:r>
          </a:p>
        </p:txBody>
      </p:sp>
    </p:spTree>
    <p:extLst>
      <p:ext uri="{BB962C8B-B14F-4D97-AF65-F5344CB8AC3E}">
        <p14:creationId xmlns:p14="http://schemas.microsoft.com/office/powerpoint/2010/main" val="110569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family feud screen templa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2133600"/>
            <a:ext cx="7620000" cy="47244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830510" y="4141505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/>
              <a:t>RESOLUTION: </a:t>
            </a:r>
            <a:r>
              <a:rPr lang="en-US" dirty="0"/>
              <a:t>TOM &amp; HUCK UNCOVER INJUN JOE’S TREASURE                                  17</a:t>
            </a:r>
            <a:endParaRPr lang="en-US" i="1" dirty="0"/>
          </a:p>
        </p:txBody>
      </p:sp>
      <p:sp>
        <p:nvSpPr>
          <p:cNvPr id="18" name="Rectangle 17"/>
          <p:cNvSpPr/>
          <p:nvPr/>
        </p:nvSpPr>
        <p:spPr>
          <a:xfrm>
            <a:off x="1143000" y="4168211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i="1" dirty="0"/>
              <a:t>RISING ACTION: </a:t>
            </a:r>
            <a:r>
              <a:rPr lang="en-US" sz="1600" dirty="0"/>
              <a:t>TOM &amp; HUCK WITNESS DR. ROBINSON’S MURDER/BOYS ESCAPE	23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00600" y="3200400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/>
              <a:t>FALLING ACTION: </a:t>
            </a:r>
            <a:r>
              <a:rPr lang="en-US" dirty="0"/>
              <a:t>WIDOW DOUGLAS TAKES IN HUCK/TOM &amp; BECKY ESCAPE FROM CAVE 19</a:t>
            </a:r>
            <a:endParaRPr lang="en-US" i="1" dirty="0"/>
          </a:p>
        </p:txBody>
      </p:sp>
      <p:sp>
        <p:nvSpPr>
          <p:cNvPr id="20" name="Rectangle 19"/>
          <p:cNvSpPr/>
          <p:nvPr/>
        </p:nvSpPr>
        <p:spPr>
          <a:xfrm>
            <a:off x="4830510" y="5105400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23060" y="5105400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i="1" dirty="0"/>
              <a:t>CLIMAX: </a:t>
            </a:r>
            <a:r>
              <a:rPr lang="en-US" sz="1600" dirty="0"/>
              <a:t>HUCK OVERHEARS INJUN JOE PLAN TO KILL WIDOW DOUGLAS/TOM &amp; BECKY IN CAVE 21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4400" y="6019800"/>
            <a:ext cx="72390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43000" y="3205741"/>
            <a:ext cx="32004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EXPOSITION: </a:t>
            </a:r>
            <a:r>
              <a:rPr lang="en-US" dirty="0"/>
              <a:t>INTRODUCTION TO TOM SAWYER		25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66387" y="2286000"/>
            <a:ext cx="7239000" cy="685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List and describe the plot structure in the novel.</a:t>
            </a:r>
          </a:p>
        </p:txBody>
      </p:sp>
      <p:grpSp>
        <p:nvGrpSpPr>
          <p:cNvPr id="2063" name="Group 2062"/>
          <p:cNvGrpSpPr/>
          <p:nvPr/>
        </p:nvGrpSpPr>
        <p:grpSpPr>
          <a:xfrm>
            <a:off x="1143000" y="3083943"/>
            <a:ext cx="3200400" cy="923330"/>
            <a:chOff x="1143000" y="3081635"/>
            <a:chExt cx="3200400" cy="923330"/>
          </a:xfrm>
        </p:grpSpPr>
        <p:sp>
          <p:nvSpPr>
            <p:cNvPr id="34" name="Rectangle 33"/>
            <p:cNvSpPr/>
            <p:nvPr/>
          </p:nvSpPr>
          <p:spPr>
            <a:xfrm>
              <a:off x="1143000" y="3200400"/>
              <a:ext cx="3200400" cy="68580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382140" y="3081635"/>
              <a:ext cx="496462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1</a:t>
              </a:r>
            </a:p>
          </p:txBody>
        </p:sp>
      </p:grpSp>
      <p:grpSp>
        <p:nvGrpSpPr>
          <p:cNvPr id="2053" name="Group 2052"/>
          <p:cNvGrpSpPr/>
          <p:nvPr/>
        </p:nvGrpSpPr>
        <p:grpSpPr>
          <a:xfrm>
            <a:off x="1153515" y="4067770"/>
            <a:ext cx="3200400" cy="923330"/>
            <a:chOff x="1143000" y="4049446"/>
            <a:chExt cx="3200400" cy="923330"/>
          </a:xfrm>
        </p:grpSpPr>
        <p:sp>
          <p:nvSpPr>
            <p:cNvPr id="33" name="Rectangle 32"/>
            <p:cNvSpPr/>
            <p:nvPr/>
          </p:nvSpPr>
          <p:spPr>
            <a:xfrm>
              <a:off x="1143000" y="4168211"/>
              <a:ext cx="3200400" cy="68580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342878" y="4049446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2</a:t>
              </a:r>
            </a:p>
          </p:txBody>
        </p:sp>
      </p:grpSp>
      <p:grpSp>
        <p:nvGrpSpPr>
          <p:cNvPr id="2056" name="Group 2055"/>
          <p:cNvGrpSpPr/>
          <p:nvPr/>
        </p:nvGrpSpPr>
        <p:grpSpPr>
          <a:xfrm>
            <a:off x="1136124" y="4991100"/>
            <a:ext cx="3200400" cy="923330"/>
            <a:chOff x="1133030" y="4972776"/>
            <a:chExt cx="3200400" cy="923330"/>
          </a:xfrm>
        </p:grpSpPr>
        <p:sp>
          <p:nvSpPr>
            <p:cNvPr id="36" name="Rectangle 35"/>
            <p:cNvSpPr/>
            <p:nvPr/>
          </p:nvSpPr>
          <p:spPr>
            <a:xfrm>
              <a:off x="1133030" y="5105400"/>
              <a:ext cx="3200400" cy="68580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362509" y="4972776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3</a:t>
              </a:r>
            </a:p>
          </p:txBody>
        </p:sp>
      </p:grpSp>
      <p:grpSp>
        <p:nvGrpSpPr>
          <p:cNvPr id="2057" name="Group 2056"/>
          <p:cNvGrpSpPr/>
          <p:nvPr/>
        </p:nvGrpSpPr>
        <p:grpSpPr>
          <a:xfrm>
            <a:off x="4800600" y="3083943"/>
            <a:ext cx="3200400" cy="980064"/>
            <a:chOff x="4830510" y="3115021"/>
            <a:chExt cx="3200400" cy="923330"/>
          </a:xfrm>
        </p:grpSpPr>
        <p:sp>
          <p:nvSpPr>
            <p:cNvPr id="35" name="Rectangle 34"/>
            <p:cNvSpPr/>
            <p:nvPr/>
          </p:nvSpPr>
          <p:spPr>
            <a:xfrm>
              <a:off x="4830510" y="3195743"/>
              <a:ext cx="3200400" cy="68580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132938" y="311502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4</a:t>
              </a:r>
            </a:p>
          </p:txBody>
        </p:sp>
      </p:grpSp>
      <p:grpSp>
        <p:nvGrpSpPr>
          <p:cNvPr id="2058" name="Group 2057"/>
          <p:cNvGrpSpPr/>
          <p:nvPr/>
        </p:nvGrpSpPr>
        <p:grpSpPr>
          <a:xfrm>
            <a:off x="4830510" y="4007273"/>
            <a:ext cx="3200400" cy="940513"/>
            <a:chOff x="4830510" y="4022740"/>
            <a:chExt cx="3200400" cy="923330"/>
          </a:xfrm>
        </p:grpSpPr>
        <p:sp>
          <p:nvSpPr>
            <p:cNvPr id="38" name="Rectangle 37"/>
            <p:cNvSpPr/>
            <p:nvPr/>
          </p:nvSpPr>
          <p:spPr>
            <a:xfrm>
              <a:off x="4830510" y="4141505"/>
              <a:ext cx="3200400" cy="685800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132938" y="4022740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5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3567005" y="5895422"/>
            <a:ext cx="2101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TRIPLE</a:t>
            </a:r>
          </a:p>
        </p:txBody>
      </p:sp>
    </p:spTree>
    <p:extLst>
      <p:ext uri="{BB962C8B-B14F-4D97-AF65-F5344CB8AC3E}">
        <p14:creationId xmlns:p14="http://schemas.microsoft.com/office/powerpoint/2010/main" val="148445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family feud screen templa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2133600"/>
            <a:ext cx="7620000" cy="47244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rot="19938780">
            <a:off x="1542225" y="3237227"/>
            <a:ext cx="531742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Fast Money</a:t>
            </a:r>
          </a:p>
        </p:txBody>
      </p:sp>
      <p:sp>
        <p:nvSpPr>
          <p:cNvPr id="3" name="Rectangle 2"/>
          <p:cNvSpPr/>
          <p:nvPr/>
        </p:nvSpPr>
        <p:spPr>
          <a:xfrm rot="19962695">
            <a:off x="3165326" y="4159442"/>
            <a:ext cx="334355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Round</a:t>
            </a:r>
          </a:p>
        </p:txBody>
      </p:sp>
    </p:spTree>
    <p:extLst>
      <p:ext uri="{BB962C8B-B14F-4D97-AF65-F5344CB8AC3E}">
        <p14:creationId xmlns:p14="http://schemas.microsoft.com/office/powerpoint/2010/main" val="16042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family feud screen templa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2133600"/>
            <a:ext cx="7620000" cy="47244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286000"/>
            <a:ext cx="7162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What is Mark Twain’s real name?			56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Where does the novel take place?			47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Who is the protagonist in the novel?	            	32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Give one example of something that Tom 		61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    Sawyer finds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intolerable.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Who narrates the novel? What is his 		79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     relationship?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703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family feud screen templa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2133600"/>
            <a:ext cx="7620000" cy="47244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286000"/>
            <a:ext cx="716280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Samuel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Clemens					56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St. Petersburg, Missouri				47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Tom Sawyer					32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Church, school					61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An adult who is looking back on his childhood	79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261192" y="2275466"/>
            <a:ext cx="26216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Answers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777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scene3d>
          <a:camera prst="orthographicFront"/>
          <a:lightRig rig="threePt" dir="t"/>
        </a:scene3d>
        <a:sp3d>
          <a:bevelT/>
        </a:sp3d>
      </a:spPr>
      <a:bodyPr rtlCol="0" anchor="ctr"/>
      <a:lstStyle>
        <a:defPPr algn="ctr">
          <a:defRPr sz="7200" dirty="0">
            <a:solidFill>
              <a:schemeClr val="accent6">
                <a:lumMod val="75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198</TotalTime>
  <Words>166</Words>
  <Application>Microsoft Office PowerPoint</Application>
  <PresentationFormat>On-screen Show (4:3)</PresentationFormat>
  <Paragraphs>72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Healey, Colleen</dc:creator>
  <cp:lastModifiedBy>Healey, Colleen</cp:lastModifiedBy>
  <cp:revision>24</cp:revision>
  <dcterms:created xsi:type="dcterms:W3CDTF">2017-09-28T20:45:08Z</dcterms:created>
  <dcterms:modified xsi:type="dcterms:W3CDTF">2017-10-05T22:03:47Z</dcterms:modified>
</cp:coreProperties>
</file>